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6" r:id="rId6"/>
    <p:sldId id="270" r:id="rId7"/>
    <p:sldId id="264" r:id="rId8"/>
    <p:sldId id="262" r:id="rId9"/>
    <p:sldId id="269" r:id="rId10"/>
    <p:sldId id="271" r:id="rId11"/>
    <p:sldId id="268" r:id="rId12"/>
    <p:sldId id="259" r:id="rId13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gif>
</file>

<file path=ppt/media/image13.gif>
</file>

<file path=ppt/media/image14.png>
</file>

<file path=ppt/media/image15.png>
</file>

<file path=ppt/media/image16.sv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2230A6-5EFF-B038-3FDD-041259AA4F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A5A41A39-3C51-D6FB-2EC9-04826F9DD8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75BD95C4-19BA-5DBC-875C-AD33F4818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55D8E-4EB3-4EFB-80E8-5D1EE5D2786F}" type="datetimeFigureOut">
              <a:rPr lang="da-DK" smtClean="0"/>
              <a:t>04-01-2025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C2FEAE2-CB81-A59E-F566-88726D474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82AAFE1A-F8E0-85D6-BD8A-9C4C23B80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78692-CF18-4AF3-8FD9-CA55E98331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69253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579759-6338-8AE2-503C-677047E5F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12C2FD8B-F2CE-4E77-E7F9-43083EB8E6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8251A488-1D0A-7B94-8398-984DD6E14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55D8E-4EB3-4EFB-80E8-5D1EE5D2786F}" type="datetimeFigureOut">
              <a:rPr lang="da-DK" smtClean="0"/>
              <a:t>04-01-2025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142F37C2-293D-C8DF-CA48-364F1D6E8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75A06D03-3082-AB79-C2C3-BBB2931B6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78692-CF18-4AF3-8FD9-CA55E98331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89632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499DD943-04A8-0286-327E-1143932490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8315CF7F-30A4-2E36-86AC-3A2E167DD7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EC717D2-3398-BB0D-09CF-73746DCA9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55D8E-4EB3-4EFB-80E8-5D1EE5D2786F}" type="datetimeFigureOut">
              <a:rPr lang="da-DK" smtClean="0"/>
              <a:t>04-01-2025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1462A245-B99C-5B48-63E3-D4C5EAB83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100450B-30F3-2C33-6090-3AB36DFEF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78692-CF18-4AF3-8FD9-CA55E98331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24871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456B07-9FB1-D96B-6903-7097EA270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7F97F844-937B-AB28-4EE9-2D685F5B4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8D503C00-2428-FA38-FD17-DA800455B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55D8E-4EB3-4EFB-80E8-5D1EE5D2786F}" type="datetimeFigureOut">
              <a:rPr lang="da-DK" smtClean="0"/>
              <a:t>04-01-2025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A20D68AD-E5DD-2B21-19E8-E606CFAF3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B5A22617-75C9-6BE5-DDA8-4B0A23611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78692-CF18-4AF3-8FD9-CA55E98331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59495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E99499-FE90-124C-74EA-844D15987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56DFB56F-D110-0D07-4005-FB9A2E042C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4D650EB0-FF5B-58B5-F1F6-92B11C4F7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55D8E-4EB3-4EFB-80E8-5D1EE5D2786F}" type="datetimeFigureOut">
              <a:rPr lang="da-DK" smtClean="0"/>
              <a:t>04-01-2025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C7F156CD-0E66-5DEE-810D-E886A15F5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9F96807F-BA56-57F2-1DCA-0A64904B2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78692-CF18-4AF3-8FD9-CA55E98331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62655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FCD9F7-687F-F166-91CF-09325160C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243CD05-D996-FDB5-EB88-4170C9903E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BB4FF42A-9B20-4815-5F30-6D50DB1534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1DDA1489-EBDD-B6EB-47C0-9EC7FF097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55D8E-4EB3-4EFB-80E8-5D1EE5D2786F}" type="datetimeFigureOut">
              <a:rPr lang="da-DK" smtClean="0"/>
              <a:t>04-01-2025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E229ED7A-6953-8264-C515-568336594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9D27DCF8-AFEB-6CFF-6EA6-D70A7BDF6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78692-CF18-4AF3-8FD9-CA55E98331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31621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6C2563-6CB9-ED27-BF38-C5304EE7E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95486327-0B36-9652-BA7B-B1E7E4431E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F97BCAF5-3B62-A8CC-8A89-1629F6197A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8D716A73-DB7F-753D-57A8-C5BA137E74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7CA5BC30-D1B2-8B73-FE67-1C7E42A635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2F43189A-513E-5B8A-90DE-4A8E48EAB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55D8E-4EB3-4EFB-80E8-5D1EE5D2786F}" type="datetimeFigureOut">
              <a:rPr lang="da-DK" smtClean="0"/>
              <a:t>04-01-2025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5BC06F58-B354-9DD7-17E6-AB364726C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FAAB723F-4D9E-721A-0F66-B3078808D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78692-CF18-4AF3-8FD9-CA55E98331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68063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22C24D-DD22-AD66-D102-304A969B9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082012BF-2869-2252-01F9-FCAE4257B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55D8E-4EB3-4EFB-80E8-5D1EE5D2786F}" type="datetimeFigureOut">
              <a:rPr lang="da-DK" smtClean="0"/>
              <a:t>04-01-2025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FE189D63-5590-B3C4-B8FB-1EA475DAF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9256CB56-0143-A713-32EF-C47CB55D1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78692-CF18-4AF3-8FD9-CA55E98331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79950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1346E931-7357-523B-5574-421243BB4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55D8E-4EB3-4EFB-80E8-5D1EE5D2786F}" type="datetimeFigureOut">
              <a:rPr lang="da-DK" smtClean="0"/>
              <a:t>04-01-2025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F3850C93-109F-B1B4-2B98-A908EFDE3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3594A9D2-2E4D-F41B-3F09-5740CFF17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78692-CF18-4AF3-8FD9-CA55E98331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94724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C07114-DE28-6E26-86F1-846768575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892ACA2-08C4-8A59-F96A-C1FBE4066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3E4DDE9F-748A-E6E6-42F0-7A2DA3B744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B1524662-9D05-45E1-6209-C5994EB92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55D8E-4EB3-4EFB-80E8-5D1EE5D2786F}" type="datetimeFigureOut">
              <a:rPr lang="da-DK" smtClean="0"/>
              <a:t>04-01-2025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D21C919E-0B9E-5989-10F7-3A060DD3A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AA127D83-318B-8084-97A3-A756013F3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78692-CF18-4AF3-8FD9-CA55E98331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65399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831328-2AE3-4982-2152-F8A5F611A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568E4288-DC7A-68F0-DDFE-76654CD99D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1B5DF7C9-A42A-882B-1B8D-7150351E52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E868A377-FC86-14F7-0E64-A0CD33DB9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55D8E-4EB3-4EFB-80E8-5D1EE5D2786F}" type="datetimeFigureOut">
              <a:rPr lang="da-DK" smtClean="0"/>
              <a:t>04-01-2025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100F73E5-E64F-77A4-A555-1C1F66712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8874EA20-0C92-05E0-510F-A3006A468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78692-CF18-4AF3-8FD9-CA55E98331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37936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7A231529-102C-7440-C57C-3C46B301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772149DB-2E6F-85F8-BF30-E0AFE63CE4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448BC4B-DAAF-3727-2D9C-B99208161B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9155D8E-4EB3-4EFB-80E8-5D1EE5D2786F}" type="datetimeFigureOut">
              <a:rPr lang="da-DK" smtClean="0"/>
              <a:t>04-01-2025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83C35734-1A94-06B0-4B81-4A8D851259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ECCF9BE9-8550-2D16-2053-E85BAC5F68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8178692-CF18-4AF3-8FD9-CA55E983316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10550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A7FD26-EC21-0C75-9E7B-4EB781CD19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Neural Networks: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Physics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Applications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28B4F4D3-C04C-0F10-2573-A387F0D45D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15660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8C4524-B971-0940-48B6-8221823AA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3DB07A4E-654D-322A-A6DE-67A2E0F7E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498481CC-B6D7-D228-74D4-DA4EE6C44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612" y="2262188"/>
            <a:ext cx="11534775" cy="391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351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A6C9AA-2295-0655-B161-ECCEA1EC0D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1810A2-B97F-C56A-B33A-C4F1C9284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Example: Include bonds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02719927-0240-B9CE-1733-1131A58DB5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949" y="1520825"/>
            <a:ext cx="10515600" cy="435133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in MD simulations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Very expensive with DFT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Billede 10" descr="Et billede, der indeholder tekst, diagram, Kurve, linje/række&#10;&#10;Automatisk genereret beskrivelse">
            <a:extLst>
              <a:ext uri="{FF2B5EF4-FFF2-40B4-BE49-F238E27FC236}">
                <a16:creationId xmlns:a16="http://schemas.microsoft.com/office/drawing/2014/main" id="{F572EF6E-9C83-664D-36AC-D93C9D49A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8232" y="2225108"/>
            <a:ext cx="9883773" cy="2117951"/>
          </a:xfrm>
          <a:prstGeom prst="rect">
            <a:avLst/>
          </a:prstGeom>
        </p:spPr>
      </p:pic>
      <p:pic>
        <p:nvPicPr>
          <p:cNvPr id="12" name="Billede 11" descr="Et billede, der indeholder tekst, diagram, Kurve, linje/række&#10;&#10;Automatisk genereret beskrivelse">
            <a:extLst>
              <a:ext uri="{FF2B5EF4-FFF2-40B4-BE49-F238E27FC236}">
                <a16:creationId xmlns:a16="http://schemas.microsoft.com/office/drawing/2014/main" id="{8D0B7A61-41F3-3AB3-2ECC-3BA5BFE94A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8232" y="4632892"/>
            <a:ext cx="9883768" cy="2117950"/>
          </a:xfrm>
          <a:prstGeom prst="rect">
            <a:avLst/>
          </a:prstGeom>
        </p:spPr>
      </p:pic>
      <p:cxnSp>
        <p:nvCxnSpPr>
          <p:cNvPr id="13" name="Lige forbindelse 12">
            <a:extLst>
              <a:ext uri="{FF2B5EF4-FFF2-40B4-BE49-F238E27FC236}">
                <a16:creationId xmlns:a16="http://schemas.microsoft.com/office/drawing/2014/main" id="{34D708B9-AC1A-B0F2-0D61-169F96795FA7}"/>
              </a:ext>
            </a:extLst>
          </p:cNvPr>
          <p:cNvCxnSpPr/>
          <p:nvPr/>
        </p:nvCxnSpPr>
        <p:spPr>
          <a:xfrm>
            <a:off x="533400" y="4496932"/>
            <a:ext cx="116586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kstfelt 14">
            <a:extLst>
              <a:ext uri="{FF2B5EF4-FFF2-40B4-BE49-F238E27FC236}">
                <a16:creationId xmlns:a16="http://schemas.microsoft.com/office/drawing/2014/main" id="{61DD0EA9-C96C-4F12-DD35-B79F77ED4A12}"/>
              </a:ext>
            </a:extLst>
          </p:cNvPr>
          <p:cNvSpPr txBox="1"/>
          <p:nvPr/>
        </p:nvSpPr>
        <p:spPr>
          <a:xfrm>
            <a:off x="983451" y="2775293"/>
            <a:ext cx="973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Velocity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verlet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kstfelt 16">
            <a:extLst>
              <a:ext uri="{FF2B5EF4-FFF2-40B4-BE49-F238E27FC236}">
                <a16:creationId xmlns:a16="http://schemas.microsoft.com/office/drawing/2014/main" id="{C1B38015-F962-E882-54F3-862049933701}"/>
              </a:ext>
            </a:extLst>
          </p:cNvPr>
          <p:cNvSpPr txBox="1"/>
          <p:nvPr/>
        </p:nvSpPr>
        <p:spPr>
          <a:xfrm>
            <a:off x="865870" y="5107735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Euler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</a:t>
            </a:r>
          </a:p>
        </p:txBody>
      </p:sp>
    </p:spTree>
    <p:extLst>
      <p:ext uri="{BB962C8B-B14F-4D97-AF65-F5344CB8AC3E}">
        <p14:creationId xmlns:p14="http://schemas.microsoft.com/office/powerpoint/2010/main" val="4094849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el 1">
                <a:extLst>
                  <a:ext uri="{FF2B5EF4-FFF2-40B4-BE49-F238E27FC236}">
                    <a16:creationId xmlns:a16="http://schemas.microsoft.com/office/drawing/2014/main" id="{C91B1769-B04B-1B0C-EEA7-D01951D9903C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Example of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usage</a:t>
                </a:r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Model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conversion</a:t>
                </a:r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a-DK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a-DK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𝐶𝑂</m:t>
                        </m:r>
                      </m:e>
                      <m:sub>
                        <m:r>
                          <a:rPr lang="da-DK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da-DK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" name="Titel 1">
                <a:extLst>
                  <a:ext uri="{FF2B5EF4-FFF2-40B4-BE49-F238E27FC236}">
                    <a16:creationId xmlns:a16="http://schemas.microsoft.com/office/drawing/2014/main" id="{C91B1769-B04B-1B0C-EEA7-D01951D9903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463C6EF8-EDE5-829B-EAFE-D027807128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9697" y="1505869"/>
            <a:ext cx="11678609" cy="5839305"/>
          </a:xfrm>
        </p:spPr>
      </p:pic>
    </p:spTree>
    <p:extLst>
      <p:ext uri="{BB962C8B-B14F-4D97-AF65-F5344CB8AC3E}">
        <p14:creationId xmlns:p14="http://schemas.microsoft.com/office/powerpoint/2010/main" val="1563152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EB14D0-89A6-8891-C162-CA824F788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8D17BB7-5999-12BC-BAF9-A28B1A95A0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See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how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NN’s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physics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on the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idea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creating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Force-Field</a:t>
            </a:r>
          </a:p>
          <a:p>
            <a:pPr lvl="1"/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far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go?</a:t>
            </a:r>
          </a:p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Why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NN’s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powerful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Consequences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follows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85212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ECAC37-B519-7221-0B14-716510255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Why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powerful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799BC0B0-6134-444A-44FE-0A71FF998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Universal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approximator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What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about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physics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Particle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physics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Physics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informed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What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about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uncertainties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Massive datasets</a:t>
            </a:r>
          </a:p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Let’s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have done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experiment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 force-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field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da-DK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20F63F7-03E0-8A07-C6E9-6C1AEAA653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35778" y="1536955"/>
            <a:ext cx="5456222" cy="409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309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B1A345-BD7B-BEF4-E209-3D3FB0DB7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Fitting potential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Pladsholder til indhold 2">
                <a:extLst>
                  <a:ext uri="{FF2B5EF4-FFF2-40B4-BE49-F238E27FC236}">
                    <a16:creationId xmlns:a16="http://schemas.microsoft.com/office/drawing/2014/main" id="{E07F9C36-B608-C63C-0BF8-2190CF9689C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Only assumption: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𝑉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</m:e>
                    </m:d>
                  </m:oMath>
                </a14:m>
                <a:endParaRPr lang="en-US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Measured atom configuration &amp; global energy in some way</a:t>
                </a:r>
              </a:p>
            </p:txBody>
          </p:sp>
        </mc:Choice>
        <mc:Fallback xmlns="">
          <p:sp>
            <p:nvSpPr>
              <p:cNvPr id="3" name="Pladsholder til indhold 2">
                <a:extLst>
                  <a:ext uri="{FF2B5EF4-FFF2-40B4-BE49-F238E27FC236}">
                    <a16:creationId xmlns:a16="http://schemas.microsoft.com/office/drawing/2014/main" id="{E07F9C36-B608-C63C-0BF8-2190CF9689C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1681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54459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370B9D4-1F41-6236-1C20-7C6C29507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BB36304A-5DB3-478D-EB45-B4615C63A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94" y="1690688"/>
            <a:ext cx="11178012" cy="2463758"/>
          </a:xfrm>
          <a:prstGeom prst="rect">
            <a:avLst/>
          </a:prstGeom>
        </p:spPr>
      </p:pic>
      <p:pic>
        <p:nvPicPr>
          <p:cNvPr id="7" name="Billede 6">
            <a:extLst>
              <a:ext uri="{FF2B5EF4-FFF2-40B4-BE49-F238E27FC236}">
                <a16:creationId xmlns:a16="http://schemas.microsoft.com/office/drawing/2014/main" id="{03745797-ED1B-B31E-34B4-6F11E321D6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994" y="4260957"/>
            <a:ext cx="11178012" cy="2463758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9E458112-B3FA-6A25-FB1E-2ED10FF23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Fitting potential</a:t>
            </a:r>
          </a:p>
        </p:txBody>
      </p:sp>
    </p:spTree>
    <p:extLst>
      <p:ext uri="{BB962C8B-B14F-4D97-AF65-F5344CB8AC3E}">
        <p14:creationId xmlns:p14="http://schemas.microsoft.com/office/powerpoint/2010/main" val="480153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6D80256-4077-E4F4-CEB7-5A52EA37E1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94935CD9-EAC5-363C-9B53-8C2DE8911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Fitting potential</a:t>
            </a:r>
          </a:p>
        </p:txBody>
      </p:sp>
    </p:spTree>
    <p:extLst>
      <p:ext uri="{BB962C8B-B14F-4D97-AF65-F5344CB8AC3E}">
        <p14:creationId xmlns:p14="http://schemas.microsoft.com/office/powerpoint/2010/main" val="17136612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C1021C-53C1-95F8-6198-D81CA21EE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much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generalize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DF1A284-E5D9-8DE6-A2BC-6E5F5FE64D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Perhaps too crude approximation earlier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GNN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Nodes and edges can have features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Construct messages &amp; aggregate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Message Passing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have to aggregate information in some way?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Sums it all up: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81C5BBC-7BFF-C73F-C206-262DF8AFE9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3619" y="4155181"/>
            <a:ext cx="9266093" cy="2594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Billede 5">
            <a:extLst>
              <a:ext uri="{FF2B5EF4-FFF2-40B4-BE49-F238E27FC236}">
                <a16:creationId xmlns:a16="http://schemas.microsoft.com/office/drawing/2014/main" id="{3981B7D0-924A-4A87-C092-7C0103145E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825230"/>
            <a:ext cx="4574587" cy="88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791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C2F104-2711-9B73-1218-E8D5631F6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Different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Include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bonds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0CF7B763-A447-E88A-184E-EC22E3A9E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Include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atom features &amp; Bond features</a:t>
            </a:r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FCE011B0-AAE3-5CF5-3DD3-959F1E9F1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580" y="3106879"/>
            <a:ext cx="9931555" cy="3429000"/>
          </a:xfrm>
          <a:prstGeom prst="rect">
            <a:avLst/>
          </a:prstGeom>
        </p:spPr>
      </p:pic>
      <p:pic>
        <p:nvPicPr>
          <p:cNvPr id="7" name="Billede 6">
            <a:extLst>
              <a:ext uri="{FF2B5EF4-FFF2-40B4-BE49-F238E27FC236}">
                <a16:creationId xmlns:a16="http://schemas.microsoft.com/office/drawing/2014/main" id="{836AF748-774C-864B-7510-650724A2D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6988" y="1673880"/>
            <a:ext cx="3193139" cy="792372"/>
          </a:xfrm>
          <a:prstGeom prst="rect">
            <a:avLst/>
          </a:prstGeom>
        </p:spPr>
      </p:pic>
      <p:cxnSp>
        <p:nvCxnSpPr>
          <p:cNvPr id="9" name="Lige pilforbindelse 8">
            <a:extLst>
              <a:ext uri="{FF2B5EF4-FFF2-40B4-BE49-F238E27FC236}">
                <a16:creationId xmlns:a16="http://schemas.microsoft.com/office/drawing/2014/main" id="{68658FEF-A7AB-F2DF-AA64-82CF568DFFC0}"/>
              </a:ext>
            </a:extLst>
          </p:cNvPr>
          <p:cNvCxnSpPr>
            <a:cxnSpLocks/>
          </p:cNvCxnSpPr>
          <p:nvPr/>
        </p:nvCxnSpPr>
        <p:spPr>
          <a:xfrm flipH="1">
            <a:off x="8990091" y="2331315"/>
            <a:ext cx="153909" cy="158883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Lige pilforbindelse 13">
            <a:extLst>
              <a:ext uri="{FF2B5EF4-FFF2-40B4-BE49-F238E27FC236}">
                <a16:creationId xmlns:a16="http://schemas.microsoft.com/office/drawing/2014/main" id="{40FCCB1C-B8A6-53B9-5EA7-4B4119660F27}"/>
              </a:ext>
            </a:extLst>
          </p:cNvPr>
          <p:cNvCxnSpPr/>
          <p:nvPr/>
        </p:nvCxnSpPr>
        <p:spPr>
          <a:xfrm>
            <a:off x="9216428" y="2331315"/>
            <a:ext cx="1122629" cy="17517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Lige pilforbindelse 15">
            <a:extLst>
              <a:ext uri="{FF2B5EF4-FFF2-40B4-BE49-F238E27FC236}">
                <a16:creationId xmlns:a16="http://schemas.microsoft.com/office/drawing/2014/main" id="{0798A3C7-6695-DFE7-C00A-D6E9897F6531}"/>
              </a:ext>
            </a:extLst>
          </p:cNvPr>
          <p:cNvCxnSpPr/>
          <p:nvPr/>
        </p:nvCxnSpPr>
        <p:spPr>
          <a:xfrm>
            <a:off x="9180214" y="2331315"/>
            <a:ext cx="36214" cy="16699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573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46292F26-0261-5BE1-809C-B22F80253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Different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Include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bonds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Pladsholder til indhold 7">
            <a:extLst>
              <a:ext uri="{FF2B5EF4-FFF2-40B4-BE49-F238E27FC236}">
                <a16:creationId xmlns:a16="http://schemas.microsoft.com/office/drawing/2014/main" id="{5A4E4615-E466-C405-B8CC-37A14B3EA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 dirty="0"/>
          </a:p>
        </p:txBody>
      </p:sp>
      <p:pic>
        <p:nvPicPr>
          <p:cNvPr id="10" name="Billede 9">
            <a:extLst>
              <a:ext uri="{FF2B5EF4-FFF2-40B4-BE49-F238E27FC236}">
                <a16:creationId xmlns:a16="http://schemas.microsoft.com/office/drawing/2014/main" id="{DA8275AF-551C-B39E-E640-826616331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612" y="1545504"/>
            <a:ext cx="11534775" cy="391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5624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185</Words>
  <Application>Microsoft Office PowerPoint</Application>
  <PresentationFormat>Widescreen</PresentationFormat>
  <Paragraphs>36</Paragraphs>
  <Slides>12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5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12</vt:i4>
      </vt:variant>
    </vt:vector>
  </HeadingPairs>
  <TitlesOfParts>
    <vt:vector size="18" baseType="lpstr">
      <vt:lpstr>Aptos</vt:lpstr>
      <vt:lpstr>Aptos Display</vt:lpstr>
      <vt:lpstr>Arial</vt:lpstr>
      <vt:lpstr>Cambria Math</vt:lpstr>
      <vt:lpstr>Times New Roman</vt:lpstr>
      <vt:lpstr>Office-tema</vt:lpstr>
      <vt:lpstr>Neural Networks: Physics Applications</vt:lpstr>
      <vt:lpstr>Outline</vt:lpstr>
      <vt:lpstr>Why are they so powerful?</vt:lpstr>
      <vt:lpstr>Example: Fitting potential</vt:lpstr>
      <vt:lpstr>Example: Fitting potential</vt:lpstr>
      <vt:lpstr>Example: Fitting potential</vt:lpstr>
      <vt:lpstr>How much can we generalize and learn?</vt:lpstr>
      <vt:lpstr>Different Example: Include bonds</vt:lpstr>
      <vt:lpstr>Different Example: Include bonds</vt:lpstr>
      <vt:lpstr>PowerPoint-præsentation</vt:lpstr>
      <vt:lpstr>Different Example: Include bonds</vt:lpstr>
      <vt:lpstr>Example of usage: Model conversion of 〖CO〗_2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Karsten Walz Jensen</dc:creator>
  <cp:lastModifiedBy>Karsten Walz Jensen</cp:lastModifiedBy>
  <cp:revision>14</cp:revision>
  <dcterms:created xsi:type="dcterms:W3CDTF">2025-01-02T13:45:18Z</dcterms:created>
  <dcterms:modified xsi:type="dcterms:W3CDTF">2025-01-04T19:20:05Z</dcterms:modified>
</cp:coreProperties>
</file>

<file path=docProps/thumbnail.jpeg>
</file>